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56" r:id="rId6"/>
    <p:sldId id="257" r:id="rId7"/>
    <p:sldId id="260" r:id="rId8"/>
    <p:sldId id="284" r:id="rId9"/>
    <p:sldId id="293" r:id="rId10"/>
    <p:sldId id="294" r:id="rId11"/>
    <p:sldId id="295" r:id="rId12"/>
    <p:sldId id="296" r:id="rId13"/>
    <p:sldId id="297" r:id="rId14"/>
    <p:sldId id="285" r:id="rId15"/>
    <p:sldId id="286" r:id="rId16"/>
    <p:sldId id="28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6/17/24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6/17/24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6/17/24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6/17/24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26758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Remove the root node from a binary search tree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the root node has a right child node then find the node having the smallest key on the right subtree to replace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712431" y="1061094"/>
            <a:ext cx="6277615" cy="51958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(r) {</a:t>
            </a: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r = NULL then return NULL;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NULL then {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r =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pp = r;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NULL then {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p;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free(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); return r; 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while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!=  NULL do { pp = p; p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pp.leftChild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p.key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free(p);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8836" y="2805083"/>
            <a:ext cx="4686528" cy="34518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873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KEY TO A BINARY SEARCH TREE (P.06.14.01)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599819" cy="486709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binary search tree T (starting from the empty tree). Perform a series of operations to insert keys into T and traverse with preorder and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in T.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 k: insert a node with key k into T (if there is no node with key k)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preorder: print a sequence of keys visiting with preorder traversal in  T (SPACE separator)</a:t>
            </a:r>
          </a:p>
          <a:p>
            <a:pPr lvl="1" algn="just"/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: print a sequence of keys visiting with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traversal in T (SPACE separator)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Each line with information about an operation of one of the above three types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Input data ends with a line “#”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is the result of a </a:t>
            </a:r>
            <a:r>
              <a:rPr lang="en-GB" sz="2000" dirty="0" err="1">
                <a:latin typeface="Lato" panose="020F0502020204030203"/>
              </a:rPr>
              <a:t>preorder</a:t>
            </a:r>
            <a:r>
              <a:rPr lang="en-GB" sz="2000" dirty="0">
                <a:latin typeface="Lato" panose="020F0502020204030203"/>
              </a:rPr>
              <a:t> or </a:t>
            </a:r>
            <a:r>
              <a:rPr lang="en-GB" sz="2000" dirty="0" err="1">
                <a:latin typeface="Lato" panose="020F0502020204030203"/>
              </a:rPr>
              <a:t>postorder</a:t>
            </a:r>
            <a:r>
              <a:rPr lang="en-GB" sz="2000" dirty="0">
                <a:latin typeface="Lato" panose="020F0502020204030203"/>
              </a:rPr>
              <a:t> from input 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57089"/>
              </p:ext>
            </p:extLst>
          </p:nvPr>
        </p:nvGraphicFramePr>
        <p:xfrm>
          <a:off x="8123255" y="1250320"/>
          <a:ext cx="3858648" cy="322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2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8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3</a:t>
                      </a:r>
                    </a:p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5 2 1 9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1 3 2 8 9 5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KEY TO A BINARY SEARCH TREE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At each step, search information from input and perform the corresponding operation.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“insert”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k = read an integer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root = Insert(root,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}else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“preorder”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else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396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KEY TO A BINARY SEARCH TREE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&gt;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&lt;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root;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p-&gt;key = k;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37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KEY TO A BINARY SEARCH TREE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548044" y="1061093"/>
            <a:ext cx="6442001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root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[256];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>
                <a:latin typeface="Consolas" panose="020B0609020204030204" pitchFamily="49" charset="0"/>
              </a:rPr>
              <a:t>);	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,"preorder")==0){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035944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146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853265" cy="436098"/>
          </a:xfrm>
        </p:spPr>
        <p:txBody>
          <a:bodyPr/>
          <a:lstStyle/>
          <a:p>
            <a:r>
              <a:rPr lang="en-US" dirty="0"/>
              <a:t>REMOVING A KEY FROM A BINARY SEARCH TREE (P.06.14.02)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599819" cy="486709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binary search tree T (starting from the empty tree). Perform a series of operations to insert keys, remove keys, and traverse with preorder and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 in T  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 k: insert a node with key k into T (if there is no node with key k)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remove k: remove key k from T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preorder: print a sequence of keys visiting with preorder traversal in  T (SPACE separator)</a:t>
            </a:r>
          </a:p>
          <a:p>
            <a:pPr lvl="1" algn="just"/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: print a sequence of keys visiting with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traversal in T (SPACE separator)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Each line with information about an operation of one of the above four types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Input data ends with a line “#”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is the result of a </a:t>
            </a:r>
            <a:r>
              <a:rPr lang="en-GB" sz="2000" dirty="0" err="1">
                <a:latin typeface="Lato" panose="020F0502020204030203"/>
              </a:rPr>
              <a:t>preorder</a:t>
            </a:r>
            <a:r>
              <a:rPr lang="en-GB" sz="2000" dirty="0">
                <a:latin typeface="Lato" panose="020F0502020204030203"/>
              </a:rPr>
              <a:t> or </a:t>
            </a:r>
            <a:r>
              <a:rPr lang="en-GB" sz="2000" dirty="0" err="1">
                <a:latin typeface="Lato" panose="020F0502020204030203"/>
              </a:rPr>
              <a:t>postorder</a:t>
            </a:r>
            <a:r>
              <a:rPr lang="en-GB" sz="2000" dirty="0">
                <a:latin typeface="Lato" panose="020F0502020204030203"/>
              </a:rPr>
              <a:t> from input data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71814"/>
              </p:ext>
            </p:extLst>
          </p:nvPr>
        </p:nvGraphicFramePr>
        <p:xfrm>
          <a:off x="8123255" y="1250320"/>
          <a:ext cx="3858648" cy="322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41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2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8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3</a:t>
                      </a:r>
                    </a:p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5 2 1 9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1 3 2 8 9 5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9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KEY FROM A BINARY SEARCH TREE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745810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At each step, search information from input and perform the corresponding operation.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881980"/>
            <a:ext cx="5655233" cy="54245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 true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read a string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“#” then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“insert”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k = read an integer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root = Insert(root,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 else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“remove”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k = read an integer from 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root = Remove(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}else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“preorder”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else if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 = “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”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17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REMOVING A KEY FROM A BINARY SEARCH TREE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&gt;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if(r-&gt;key &lt; 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root;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p-&gt;key = k;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773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REMOVING A KEY FROM A BINARY SEARCH TREE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815579" y="1061093"/>
            <a:ext cx="5174466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(Node*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if(r-&gt;key == k)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</a:t>
            </a: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(r);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if(r-&gt;key &lt; k)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1541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== NULL){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 =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Node* p =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 Node* pp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== NULL){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r-&gt;key = p-&gt;key; Node*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!= NULL){ pp = p; p =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 r-&gt;key = p-&gt;key; free(p);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587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REMOVING A KEY FROM A BINARY SEARCH TREE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204355" y="1061093"/>
            <a:ext cx="7785691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[256];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,"#")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>
                <a:latin typeface="Consolas" panose="020B0609020204030204" pitchFamily="49" charset="0"/>
              </a:rPr>
              <a:t>);	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,"remove")==0){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k;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d",&amp;k</a:t>
            </a:r>
            <a:r>
              <a:rPr lang="en-US" sz="1400" b="1" dirty="0">
                <a:latin typeface="Consolas" panose="020B0609020204030204" pitchFamily="49" charset="0"/>
              </a:rPr>
              <a:t>); root = </a:t>
            </a:r>
            <a:r>
              <a:rPr lang="en-US" sz="1400" b="1" dirty="0" err="1">
                <a:latin typeface="Consolas" panose="020B0609020204030204" pitchFamily="49" charset="0"/>
              </a:rPr>
              <a:t>removeNode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root,k</a:t>
            </a:r>
            <a:r>
              <a:rPr lang="en-US" sz="1400" b="1" dirty="0">
                <a:latin typeface="Consolas" panose="020B0609020204030204" pitchFamily="49" charset="0"/>
              </a:rPr>
              <a:t>);        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,"preorder")==0){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(root);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")==0){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3684310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preOrder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",r-&gt;key);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828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74" y="112543"/>
            <a:ext cx="12056464" cy="436098"/>
          </a:xfrm>
        </p:spPr>
        <p:txBody>
          <a:bodyPr/>
          <a:lstStyle/>
          <a:p>
            <a:r>
              <a:rPr lang="en-US" sz="1800" dirty="0"/>
              <a:t>CONSTRUCTING A BINARY SEARCH TREE FROM A SEQUENCE OF PREORDER TRAVERSAL (P.06.14.03)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46788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binary search tree T, each node has a key as an positive integer. Given a sequence of the keys with preorder traversal in T: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 Find the sequence of keys with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postorder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traversal in T.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Line 1: An positive integer n (1 &lt;= n &lt;= 50000)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Line 2: A sequence of keys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(1 &lt;=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&lt;= 1000000)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Write out a sequence of keys with </a:t>
            </a:r>
            <a:r>
              <a:rPr lang="en-GB" sz="2000" dirty="0" err="1">
                <a:latin typeface="Lato" panose="020F0502020204030203"/>
              </a:rPr>
              <a:t>postorder</a:t>
            </a:r>
            <a:r>
              <a:rPr lang="en-GB" sz="2000" dirty="0">
                <a:latin typeface="Lato" panose="020F0502020204030203"/>
              </a:rPr>
              <a:t> traversal in T or NULL if </a:t>
            </a:r>
            <a:r>
              <a:rPr lang="en-GB" sz="2000" i="1" dirty="0">
                <a:latin typeface="Lato" panose="020F0502020204030203"/>
              </a:rPr>
              <a:t>T</a:t>
            </a:r>
            <a:r>
              <a:rPr lang="en-GB" sz="2000" dirty="0">
                <a:latin typeface="Lato" panose="020F0502020204030203"/>
              </a:rPr>
              <a:t> is empty.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491635"/>
              </p:ext>
            </p:extLst>
          </p:nvPr>
        </p:nvGraphicFramePr>
        <p:xfrm>
          <a:off x="724146" y="3863933"/>
          <a:ext cx="5371854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10 5 2 3 8 7 9 20 15 18 40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3 2 7 9 8 5 18 15 40 20 10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717198"/>
              </p:ext>
            </p:extLst>
          </p:nvPr>
        </p:nvGraphicFramePr>
        <p:xfrm>
          <a:off x="6220832" y="3863933"/>
          <a:ext cx="5371854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10 5 2 3 8 7 9 20 15 18 4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08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sz="1800" dirty="0"/>
              <a:t>CONSTRUCTING A BINARY SEARCH TREE FROM A SEQUENCE OF PREORDER TRAVERSAL –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653766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Constructing a binary search T from a sequence of keys with preorder traversal.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 root node has key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Find index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such that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is larger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is smaller than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If there is no </a:t>
            </a:r>
            <a:r>
              <a:rPr lang="en-US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 then T does not exist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Otherwise, T T is constructed by the rules:</a:t>
            </a:r>
          </a:p>
          <a:p>
            <a:pPr lvl="3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Create a tree with the root node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</a:p>
          <a:p>
            <a:pPr lvl="3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Create a left subtree with a sequence of keys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and a right subtree with a sequence of keys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+2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.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19274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BuildBST</a:t>
            </a:r>
            <a:r>
              <a:rPr lang="en-US" sz="1400" b="1" dirty="0">
                <a:latin typeface="Consolas" panose="020B0609020204030204" pitchFamily="49" charset="0"/>
              </a:rPr>
              <a:t>(k[1..n], L,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L &gt; R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 = Node(k[L]); // </a:t>
            </a:r>
            <a:r>
              <a:rPr lang="en-US" sz="1400" b="1" dirty="0" err="1">
                <a:latin typeface="Consolas" panose="020B0609020204030204" pitchFamily="49" charset="0"/>
              </a:rPr>
              <a:t>tạo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nút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gốc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L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R and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&lt; a[L] do {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+ 1;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– 1;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j = i+1 to R do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a[j] &lt; a[L]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ok = False; // </a:t>
            </a:r>
            <a:r>
              <a:rPr lang="en-US" sz="1400" b="1" dirty="0" err="1">
                <a:latin typeface="Consolas" panose="020B0609020204030204" pitchFamily="49" charset="0"/>
              </a:rPr>
              <a:t>biến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tổng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thể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return NULL; // T </a:t>
            </a:r>
            <a:r>
              <a:rPr lang="en-US" sz="1400" b="1" dirty="0" err="1">
                <a:latin typeface="Consolas" panose="020B0609020204030204" pitchFamily="49" charset="0"/>
              </a:rPr>
              <a:t>không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tồn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tại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BuildBST</a:t>
            </a:r>
            <a:r>
              <a:rPr lang="en-US" sz="1400" b="1" dirty="0">
                <a:latin typeface="Consolas" panose="020B0609020204030204" pitchFamily="49" charset="0"/>
              </a:rPr>
              <a:t>(k[1..n], 2,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BuildBST</a:t>
            </a:r>
            <a:r>
              <a:rPr lang="en-US" sz="1400" b="1" dirty="0">
                <a:latin typeface="Consolas" panose="020B0609020204030204" pitchFamily="49" charset="0"/>
              </a:rPr>
              <a:t>(k[1..n], i+1, R);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46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943881" cy="436098"/>
          </a:xfrm>
        </p:spPr>
        <p:txBody>
          <a:bodyPr/>
          <a:lstStyle/>
          <a:p>
            <a:r>
              <a:rPr lang="en-US" sz="1800" dirty="0"/>
              <a:t>CONSTRUCTING A BINARY SEARCH TREE FROM A SEQUENCE OF PREORDER TRAVERSAL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build(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start,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end){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if(start &gt; end)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if(start == end){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(a[start]);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Node*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(a[start]);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start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while(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end &amp;&amp;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&lt; a[start])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j &lt;= end; j++)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if(a[j] &lt; a[start]){ ok = 0; break;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 build(start+1,i-1);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build(</a:t>
            </a:r>
            <a:r>
              <a:rPr lang="en-US" sz="1400" b="1" dirty="0" err="1">
                <a:latin typeface="Consolas" panose="020B0609020204030204" pitchFamily="49" charset="0"/>
              </a:rPr>
              <a:t>i,end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ok = 1;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id){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p-&gt;id = id;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537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853265" cy="436098"/>
          </a:xfrm>
        </p:spPr>
        <p:txBody>
          <a:bodyPr/>
          <a:lstStyle/>
          <a:p>
            <a:r>
              <a:rPr lang="en-US" sz="1800" dirty="0"/>
              <a:t>CONSTRUCTING A BINARY SEARCH TREE FROM A SEQUENCE OF PREORDER TRAVERSAL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ok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Node* root = build(1,n);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if(ok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("NULL");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(root);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postOrder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",r-&gt;id);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229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BINARY SEARCH TREE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Binary search tree</a:t>
            </a:r>
          </a:p>
          <a:p>
            <a:r>
              <a:rPr lang="en-US" sz="2000" dirty="0"/>
              <a:t>Inserting a key into a binary search tree (P.06.14.01)</a:t>
            </a:r>
          </a:p>
          <a:p>
            <a:r>
              <a:rPr lang="en-US" sz="2000" dirty="0"/>
              <a:t>Removing a key from a binary search tree (P.06.14.02)</a:t>
            </a:r>
          </a:p>
          <a:p>
            <a:r>
              <a:rPr lang="en-US" sz="2000" dirty="0"/>
              <a:t>Constructing a binary search tree from a sequence of pre-order traversal (P.06.14.03)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36316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Binary search tree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 key of a node is larger than all keys of the left subtree and smaller than all keys of the right subtree</a:t>
            </a:r>
          </a:p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Data structure of each node</a:t>
            </a:r>
          </a:p>
        </p:txBody>
      </p:sp>
      <p:sp>
        <p:nvSpPr>
          <p:cNvPr id="3" name="Oval 2"/>
          <p:cNvSpPr/>
          <p:nvPr/>
        </p:nvSpPr>
        <p:spPr>
          <a:xfrm>
            <a:off x="8955464" y="135746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7" name="Oval 6"/>
          <p:cNvSpPr/>
          <p:nvPr/>
        </p:nvSpPr>
        <p:spPr>
          <a:xfrm>
            <a:off x="7967432" y="230097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9" name="Oval 8"/>
          <p:cNvSpPr/>
          <p:nvPr/>
        </p:nvSpPr>
        <p:spPr>
          <a:xfrm>
            <a:off x="10287727" y="2300970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10" name="Oval 9"/>
          <p:cNvSpPr/>
          <p:nvPr/>
        </p:nvSpPr>
        <p:spPr>
          <a:xfrm>
            <a:off x="707010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847925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2" name="Oval 11"/>
          <p:cNvSpPr/>
          <p:nvPr/>
        </p:nvSpPr>
        <p:spPr>
          <a:xfrm>
            <a:off x="979464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13" name="Oval 12"/>
          <p:cNvSpPr/>
          <p:nvPr/>
        </p:nvSpPr>
        <p:spPr>
          <a:xfrm>
            <a:off x="11203792" y="3186925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40</a:t>
            </a:r>
          </a:p>
        </p:txBody>
      </p:sp>
      <p:sp>
        <p:nvSpPr>
          <p:cNvPr id="14" name="Oval 13"/>
          <p:cNvSpPr/>
          <p:nvPr/>
        </p:nvSpPr>
        <p:spPr>
          <a:xfrm>
            <a:off x="7982491" y="4211963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5" name="Oval 14"/>
          <p:cNvSpPr/>
          <p:nvPr/>
        </p:nvSpPr>
        <p:spPr>
          <a:xfrm>
            <a:off x="9360818" y="4211963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16" name="Oval 15"/>
          <p:cNvSpPr/>
          <p:nvPr/>
        </p:nvSpPr>
        <p:spPr>
          <a:xfrm>
            <a:off x="10299473" y="4211962"/>
            <a:ext cx="480767" cy="48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28</a:t>
            </a:r>
          </a:p>
        </p:txBody>
      </p:sp>
      <p:cxnSp>
        <p:nvCxnSpPr>
          <p:cNvPr id="6" name="Straight Connector 5"/>
          <p:cNvCxnSpPr>
            <a:stCxn id="3" idx="3"/>
            <a:endCxn id="7" idx="7"/>
          </p:cNvCxnSpPr>
          <p:nvPr/>
        </p:nvCxnSpPr>
        <p:spPr>
          <a:xfrm flipH="1">
            <a:off x="8377792" y="1767820"/>
            <a:ext cx="648079" cy="60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5"/>
            <a:endCxn id="9" idx="1"/>
          </p:cNvCxnSpPr>
          <p:nvPr/>
        </p:nvCxnSpPr>
        <p:spPr>
          <a:xfrm>
            <a:off x="9365824" y="1767820"/>
            <a:ext cx="992310" cy="60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3"/>
            <a:endCxn id="10" idx="7"/>
          </p:cNvCxnSpPr>
          <p:nvPr/>
        </p:nvCxnSpPr>
        <p:spPr>
          <a:xfrm flipH="1">
            <a:off x="7480462" y="2711330"/>
            <a:ext cx="557377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5"/>
            <a:endCxn id="11" idx="0"/>
          </p:cNvCxnSpPr>
          <p:nvPr/>
        </p:nvCxnSpPr>
        <p:spPr>
          <a:xfrm>
            <a:off x="8377792" y="2711330"/>
            <a:ext cx="341844" cy="475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3"/>
            <a:endCxn id="12" idx="7"/>
          </p:cNvCxnSpPr>
          <p:nvPr/>
        </p:nvCxnSpPr>
        <p:spPr>
          <a:xfrm flipH="1">
            <a:off x="10205002" y="2711330"/>
            <a:ext cx="153132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  <a:endCxn id="13" idx="1"/>
          </p:cNvCxnSpPr>
          <p:nvPr/>
        </p:nvCxnSpPr>
        <p:spPr>
          <a:xfrm>
            <a:off x="10698087" y="2711330"/>
            <a:ext cx="576112" cy="54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3"/>
            <a:endCxn id="14" idx="0"/>
          </p:cNvCxnSpPr>
          <p:nvPr/>
        </p:nvCxnSpPr>
        <p:spPr>
          <a:xfrm flipH="1">
            <a:off x="8222875" y="3597285"/>
            <a:ext cx="326784" cy="6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3"/>
            <a:endCxn id="15" idx="0"/>
          </p:cNvCxnSpPr>
          <p:nvPr/>
        </p:nvCxnSpPr>
        <p:spPr>
          <a:xfrm flipH="1">
            <a:off x="9601202" y="3597285"/>
            <a:ext cx="263847" cy="61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5"/>
            <a:endCxn id="16" idx="0"/>
          </p:cNvCxnSpPr>
          <p:nvPr/>
        </p:nvCxnSpPr>
        <p:spPr>
          <a:xfrm>
            <a:off x="10205002" y="3597285"/>
            <a:ext cx="334855" cy="614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8736" y="2958412"/>
            <a:ext cx="609018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onsolas" panose="020B0609020204030204" pitchFamily="49" charset="0"/>
                <a:cs typeface="Arial" panose="020B0604020202020204" pitchFamily="34" charset="0"/>
              </a:rPr>
              <a:t>struct</a:t>
            </a:r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Node {</a:t>
            </a: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  key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// key</a:t>
            </a: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Arial" panose="020B0604020202020204" pitchFamily="34" charset="0"/>
              </a:rPr>
              <a:t>leftChild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// pointer to the left child node</a:t>
            </a:r>
          </a:p>
          <a:p>
            <a:pPr algn="just"/>
            <a:r>
              <a:rPr lang="en-US" sz="1600" b="1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1600" b="1" dirty="0" err="1">
                <a:latin typeface="Consolas" panose="020B0609020204030204" pitchFamily="49" charset="0"/>
                <a:cs typeface="Arial" panose="020B0604020202020204" pitchFamily="34" charset="0"/>
              </a:rPr>
              <a:t>rightChild</a:t>
            </a:r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 // pointer to the right child node</a:t>
            </a:r>
          </a:p>
          <a:p>
            <a:pPr algn="just"/>
            <a:r>
              <a:rPr lang="en-US" sz="1600" dirty="0"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1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Find a key in a binary search tree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equal to the key of the root node then return the pointer of the root node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larger than the key of the root node then find k on the right subtree (recursion)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smaller than the key of the root node then find k in the left subtree (recursion)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Find(r, k)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return Find(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return Find(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k);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107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 a key into a binary search tree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the tree is empty then create a new node with key k and return the pointer to the node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equal to the key of the root node then return the pointer of the root node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larger than the key of the root node then insert k into the right subtree (recursion)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smaller than the key of the root node then insert k into the left subtree (recursion)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3"/>
            <a:ext cx="5655233" cy="51417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Insert(r, k)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 Node(k);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Insert(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 = Insert(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050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9663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Remove a key from a binary search tree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the tree is empty then return NULL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</a:t>
            </a:r>
            <a:r>
              <a:rPr lang="en-GB" sz="2000" i="1" dirty="0">
                <a:latin typeface="Lato" panose="020F0502020204030203"/>
              </a:rPr>
              <a:t>k</a:t>
            </a:r>
            <a:r>
              <a:rPr lang="en-GB" sz="2000" dirty="0">
                <a:latin typeface="Lato" panose="020F0502020204030203"/>
              </a:rPr>
              <a:t> is larger than the key of the root node then remove k from the right subtree (recursion)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k is smaller than the key of the root node then remove k from the left subtree (recursion)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If </a:t>
            </a:r>
            <a:r>
              <a:rPr lang="en-GB" sz="2000" i="1" dirty="0">
                <a:latin typeface="Lato" panose="020F0502020204030203"/>
              </a:rPr>
              <a:t>k</a:t>
            </a:r>
            <a:r>
              <a:rPr lang="en-GB" sz="2000" dirty="0">
                <a:latin typeface="Lato" panose="020F0502020204030203"/>
              </a:rPr>
              <a:t> is equal to the key of the root node</a:t>
            </a:r>
          </a:p>
          <a:p>
            <a:pPr lvl="2" algn="just"/>
            <a:r>
              <a:rPr lang="en-GB" dirty="0">
                <a:latin typeface="Lato" panose="020F0502020204030203"/>
              </a:rPr>
              <a:t>Find the node having the largest key in the left subtree or the node having the smallest key in the right subtree to replace the root node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34812" y="1061094"/>
            <a:ext cx="5655233" cy="32092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Remove(r, k)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k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return </a:t>
            </a: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(r);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&lt; k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Remove(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 = Remove(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103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26758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Remove the root node of a binary search tree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If the root node does not have a right child node then return the pointer to the left child node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712431" y="1061094"/>
            <a:ext cx="6277615" cy="51958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RemoveRoot</a:t>
            </a:r>
            <a:r>
              <a:rPr lang="en-US" sz="1400" b="1" dirty="0">
                <a:latin typeface="Consolas" panose="020B0609020204030204" pitchFamily="49" charset="0"/>
              </a:rPr>
              <a:t>(r) {</a:t>
            </a: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r = NULL then return NULL;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if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= NULL then {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r =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; free(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); return r;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p =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; pp = r;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if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 = NULL then {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p.key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p; 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free(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); return r; 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while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 !=  NULL do { pp = p; p =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; }</a:t>
            </a:r>
            <a:endParaRPr lang="en-US" sz="1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pp.leftChild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latin typeface="Consolas" panose="020B0609020204030204" pitchFamily="49" charset="0"/>
              </a:rPr>
              <a:t>; 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p.key</a:t>
            </a:r>
            <a:r>
              <a:rPr lang="en-US" sz="1400" b="1" dirty="0">
                <a:latin typeface="Consolas" panose="020B0609020204030204" pitchFamily="49" charset="0"/>
              </a:rPr>
              <a:t>; free(p);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image5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11252" y="2743435"/>
            <a:ext cx="2544356" cy="28973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97796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ec3c8a1e-e7d2-40eb-a53e-dfc8e21c73f0"/>
    <ds:schemaRef ds:uri="http://schemas.microsoft.com/office/infopath/2007/PartnerControls"/>
    <ds:schemaRef ds:uri="aca7c73a-4441-494b-bdc7-d241e2e7c02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8F43D73-02DD-4967-994A-61426D7664E0}"/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3443</Words>
  <Application>Microsoft Macintosh PowerPoint</Application>
  <PresentationFormat>Widescreen</PresentationFormat>
  <Paragraphs>436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CONTENT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INSERTING A KEY TO A BINARY SEARCH TREE (P.06.14.01)</vt:lpstr>
      <vt:lpstr>INSERTING A KEY TO A BINARY SEARCH TREE - PSEUDOCODE</vt:lpstr>
      <vt:lpstr>INSERTING A KEY TO A BINARY SEARCH TREE – COMPLETE CODE</vt:lpstr>
      <vt:lpstr>INSERTING A KEY TO A BINARY SEARCH TREE – COMPLETE CODE</vt:lpstr>
      <vt:lpstr>REMOVING A KEY FROM A BINARY SEARCH TREE (P.06.14.02) </vt:lpstr>
      <vt:lpstr>REMOVING A KEY FROM A BINARY SEARCH TREE - PSEUDOCODE</vt:lpstr>
      <vt:lpstr>REMOVING A KEY FROM A BINARY SEARCH TREE – COMPLETE CODE</vt:lpstr>
      <vt:lpstr>REMOVING A KEY FROM A BINARY SEARCH TREE – COMPLETE CODE</vt:lpstr>
      <vt:lpstr>REMOVING A KEY FROM A BINARY SEARCH TREE – COMPLETE CODE</vt:lpstr>
      <vt:lpstr>CONSTRUCTING A BINARY SEARCH TREE FROM A SEQUENCE OF PREORDER TRAVERSAL (P.06.14.03)</vt:lpstr>
      <vt:lpstr>CONSTRUCTING A BINARY SEARCH TREE FROM A SEQUENCE OF PREORDER TRAVERSAL – PSEUDOCODE</vt:lpstr>
      <vt:lpstr>CONSTRUCTING A BINARY SEARCH TREE FROM A SEQUENCE OF PREORDER TRAVERSAL – COMPLETE CODE</vt:lpstr>
      <vt:lpstr>CONSTRUCTING A BINARY SEARCH TREE FROM A SEQUENCE OF PREORDER TRAVERSAL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Anh Nguyen</cp:lastModifiedBy>
  <cp:revision>94</cp:revision>
  <dcterms:created xsi:type="dcterms:W3CDTF">2021-05-28T04:32:29Z</dcterms:created>
  <dcterms:modified xsi:type="dcterms:W3CDTF">2024-06-17T08:16:56Z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